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0570a2652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0570a2652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570a2652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570a265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570a265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570a265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570a265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0570a265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0570a265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0570a265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570a26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0570a26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0570a265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0570a265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570a265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0570a265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0570a265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0570a265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0570a265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0570a265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0570a265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0570a265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0570a26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0570a26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0570a265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0570a265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0570a265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0570a265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0570a2652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0570a265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0570a265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0570a265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570a265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0570a265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0570a265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0570a265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570a265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570a265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Powerlifter Deadlift Regression Analysis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Python Data Science project by Andrew Dettor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50" y="2610424"/>
            <a:ext cx="4140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Categorical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7650" y="2083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enhancing drugs?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Divisions?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Country of origin?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75" y="2925725"/>
            <a:ext cx="3099441" cy="2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25" y="1531687"/>
            <a:ext cx="2173423" cy="20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024" y="1614774"/>
            <a:ext cx="2273725" cy="19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4250025" y="3713950"/>
            <a:ext cx="43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Pivot Tables (average 1RM Deadlift for each categorical value)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- Plan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Categorical encoding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Preprocessing 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Hyperparameter optimization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Interpretation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775" y="2042900"/>
            <a:ext cx="518775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Count fails and successes for each lift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+1 for success, -1 for fail, 0 for unknown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features -&gt; 3 features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876" y="1716000"/>
            <a:ext cx="4367226" cy="2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Encoding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Encoding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 cardinality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target leakage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One-Hot Encoding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cardinality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00" y="2228095"/>
            <a:ext cx="4660549" cy="18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Scikit-learn 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 Column Transformer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Estimator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Cross-validation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GroupShuffleSplit on 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 splits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200" y="2370350"/>
            <a:ext cx="4531474" cy="1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Best - XGBoost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Worst - Decision Tree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Best - Ridge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Worst - Random Forest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models do very well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626" y="676175"/>
            <a:ext cx="2687500" cy="4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Vary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n_estimators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max_depth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Learning_rate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performance by .1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13.95 -&gt; 13.87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insignificant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825" y="2166257"/>
            <a:ext cx="4887324" cy="20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729450" y="2078875"/>
            <a:ext cx="2801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 for same performance with fewer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17 -&gt; 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XGBoost Feature Importance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Permutation Importance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similar 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41% faster preprocessing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20% fit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13.96 MAE (was 13.87)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525" y="1002124"/>
            <a:ext cx="5166026" cy="2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550" y="3964101"/>
            <a:ext cx="5561000" cy="4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Shapley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 shapley -&gt; high deadlift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agnostic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visuals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550" y="623000"/>
            <a:ext cx="5420850" cy="44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Partial Dependence Plots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Deadlift vs 2 other features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6" y="2825325"/>
            <a:ext cx="2655451" cy="1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275" y="787400"/>
            <a:ext cx="2831776" cy="19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803" y="2914948"/>
            <a:ext cx="2655450" cy="1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5400" y="787400"/>
            <a:ext cx="2889941" cy="19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well can you </a:t>
            </a:r>
            <a:r>
              <a:rPr b="1" lang="en"/>
              <a:t>estimate </a:t>
            </a:r>
            <a:r>
              <a:rPr lang="en"/>
              <a:t>a powerlifter’s deadlift performance?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rep max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attempts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Squat, bench, deadlift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Scope out competition ahead of time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600" y="1889562"/>
            <a:ext cx="3959574" cy="263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l</a:t>
            </a:r>
            <a:r>
              <a:rPr lang="en"/>
              <a:t>ifts matter </a:t>
            </a:r>
            <a:r>
              <a:rPr lang="en"/>
              <a:t>the</a:t>
            </a:r>
            <a:r>
              <a:rPr lang="en"/>
              <a:t> most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Division, sex, and bodyweight are important, too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Drug testing didn’t seem to matter much after 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XGBoost worked best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~14 kg average error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Shapley values are awesome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025" y="1434371"/>
            <a:ext cx="3961526" cy="15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325" y="3352922"/>
            <a:ext cx="2609100" cy="146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475" y="3328500"/>
            <a:ext cx="2609095" cy="15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</a:t>
            </a:r>
            <a:r>
              <a:rPr lang="en"/>
              <a:t>penpowerlifting.org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1423354 samples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37 variables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849" y="3021075"/>
            <a:ext cx="6239901" cy="1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361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you would expect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Age, sex, event, equipment used, division, bodyweight, federation, country of origin,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Attempts</a:t>
            </a:r>
            <a:r>
              <a:rPr lang="en"/>
              <a:t> for all three lifts (SBD)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750" y="2046155"/>
            <a:ext cx="2378950" cy="14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050" y="746937"/>
            <a:ext cx="1958875" cy="40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Missing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had &gt;60% missing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to impute somehow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 columns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Target leakage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 rows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Event had all 3 lifts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Successful in all 3 lifts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~800,000 samples left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913" y="973763"/>
            <a:ext cx="19526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Imputation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Categorical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Fill with “missing”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Country, division, meetstate, tested, sex, equipment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Numerical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Iterative Imputer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Age, bodyweight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888" y="3133450"/>
            <a:ext cx="4210076" cy="16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83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 to find interesting trends and connections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Numerical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Correlations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Histograms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</a:t>
            </a:r>
            <a:r>
              <a:rPr lang="en"/>
              <a:t>ine plots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Categorical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Barplots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Boxplots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Pivot tables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97" y="2034500"/>
            <a:ext cx="3962699" cy="23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Numerical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380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Correlations with body weight, best squat, and best deadlift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surprise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25" y="2431038"/>
            <a:ext cx="2961475" cy="2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00" y="2775700"/>
            <a:ext cx="2617724" cy="16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825" y="2844625"/>
            <a:ext cx="2402650" cy="16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Numerical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Sex differences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not surprising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Ratio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225" y="971488"/>
            <a:ext cx="46482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